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05/22/2020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05/22/2020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05/22/2020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05/22/2020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05/22/2020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05/22/2020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galerijeimuzeji.rs/exhibition/gde-svi-cute-one-govore/?fbclid=IwAR0WERwXv9DPM0BpRbtOemE7_SKqwvN0FCHUm4wfEQAdqBitfwo_AajfAM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rtsandculture.google.com/partner/ethnographic-museum?fbclid=IwAR39KpEf3UiGWSQ3H6MWgh3LX9tRK2Nf931zQw0pD5McYVywm6Qk5yacqg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3600" dirty="0" smtClean="0"/>
              <a:t>Виртуелни обилазак ЕТНОГРАФСКОГ МУЗЕЈА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0884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„Где сви ћуте оне говоре“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064" y="1853754"/>
            <a:ext cx="9873918" cy="4463445"/>
          </a:xfrm>
        </p:spPr>
        <p:txBody>
          <a:bodyPr>
            <a:normAutofit/>
          </a:bodyPr>
          <a:lstStyle/>
          <a:p>
            <a:r>
              <a:rPr lang="ru-RU" dirty="0"/>
              <a:t>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Изложба је отворена у септембру 2014. године када је први пут од свог оснивања Музеј изложио и представио јавности одабране гусле из Збирке народних музичких инструмената.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Изложба је подељена у пет целина. Прва целина представља гусле 19. века, време правог гусларства, време Вука и Њагоша, Филипа Вишњића и Тешана Подруговића. Друга целина су гусле Првог светског рата. Трећа целина је време између два светска рата, а четврту целину у овом историјском ходу гусала представљају гусле од Другог светског рата до данас. Посебну целину чине гусле које су изузетно интересантне по посебном украшавању, необичним материјалима или ликовним техникама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</a:t>
            </a:r>
            <a:endParaRPr lang="sr-Cyrl-R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Kако је то изгледало погледајте на следећем линку: 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Где сви ћуте оне говоре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06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„We wear culture“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Онлајн-посетиоци су тако добили прилику да науче нешто ново о српској култури, те да преко традиционалних ношњи сазнају приче које се крију иза њих. Овај пројекат представља сјајан канал комуникације кроз који се културно наслеђе дели са другима и промовише, и зато је он за нас веома важан.</a:t>
            </a:r>
            <a:b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Изложба Етнографског музеја 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„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The Beauty of Traditional Folk Costumes in Serbia“ 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доступна је на следећем линку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88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7</TotalTime>
  <Words>68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Gill Sans MT</vt:lpstr>
      <vt:lpstr>Times New Roman</vt:lpstr>
      <vt:lpstr>Gallery</vt:lpstr>
      <vt:lpstr>Виртуелни обилазак ЕТНОГРАФСКОГ МУЗЕЈА</vt:lpstr>
      <vt:lpstr>„Где сви ћуте оне говоре“</vt:lpstr>
      <vt:lpstr>„We wear culture“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Виртуелни обилазак ЕТНОГРАФСКОГ МУЗЕЈА</dc:title>
  <dc:creator>Milica</dc:creator>
  <cp:lastModifiedBy>Milica</cp:lastModifiedBy>
  <cp:revision>2</cp:revision>
  <dcterms:created xsi:type="dcterms:W3CDTF">2020-05-22T13:42:14Z</dcterms:created>
  <dcterms:modified xsi:type="dcterms:W3CDTF">2020-05-22T13:50:14Z</dcterms:modified>
</cp:coreProperties>
</file>